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</p:sldIdLst>
  <p:sldSz cx="18288000" cy="10287000"/>
  <p:notesSz cx="6858000" cy="9144000"/>
  <p:embeddedFontLst>
    <p:embeddedFont>
      <p:font typeface="Lora" charset="1" panose="00000500000000000000"/>
      <p:regular r:id="rId6"/>
    </p:embeddedFont>
    <p:embeddedFont>
      <p:font typeface="Lora Bold" charset="1" panose="00000800000000000000"/>
      <p:regular r:id="rId7"/>
    </p:embeddedFont>
    <p:embeddedFont>
      <p:font typeface="Lora Italics" charset="1" panose="00000500000000000000"/>
      <p:regular r:id="rId8"/>
    </p:embeddedFont>
    <p:embeddedFont>
      <p:font typeface="Lora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Open Sans Bold" charset="1" panose="00000000000000000000"/>
      <p:regular r:id="rId14"/>
    </p:embeddedFont>
    <p:embeddedFont>
      <p:font typeface="Open Sans Bold Bold" charset="1" panose="00000000000000000000"/>
      <p:regular r:id="rId15"/>
    </p:embeddedFont>
    <p:embeddedFont>
      <p:font typeface="Open Sans Bold Italics" charset="1" panose="00000000000000000000"/>
      <p:regular r:id="rId16"/>
    </p:embeddedFont>
    <p:embeddedFont>
      <p:font typeface="Open Sans Bold Bold Italics" charset="1" panose="00000000000000000000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Canva Sans Bold Italics" charset="1" panose="020B0803030501040103"/>
      <p:regular r:id="rId21"/>
    </p:embeddedFont>
    <p:embeddedFont>
      <p:font typeface="Canva Sans Medium" charset="1" panose="020B0603030501040103"/>
      <p:regular r:id="rId22"/>
    </p:embeddedFont>
    <p:embeddedFont>
      <p:font typeface="Canva Sans Medium Italics" charset="1" panose="020B06030305010401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3021549" y="-5591305"/>
            <a:ext cx="12425213" cy="19331397"/>
          </a:xfrm>
          <a:custGeom>
            <a:avLst/>
            <a:gdLst/>
            <a:ahLst/>
            <a:cxnLst/>
            <a:rect r="r" b="b" t="t" l="l"/>
            <a:pathLst>
              <a:path h="19331397" w="12425213">
                <a:moveTo>
                  <a:pt x="0" y="0"/>
                </a:moveTo>
                <a:lnTo>
                  <a:pt x="12425213" y="0"/>
                </a:lnTo>
                <a:lnTo>
                  <a:pt x="12425213" y="19331397"/>
                </a:lnTo>
                <a:lnTo>
                  <a:pt x="0" y="19331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904" t="0" r="-3890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79604" y="2774939"/>
            <a:ext cx="17159450" cy="2116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321"/>
              </a:lnSpc>
            </a:pPr>
            <a:r>
              <a:rPr lang="en-US" sz="12372" spc="631">
                <a:solidFill>
                  <a:srgbClr val="FFFFFF"/>
                </a:solidFill>
                <a:latin typeface="Open Sans Bold"/>
              </a:rPr>
              <a:t>MEDICAL CANNABIS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582756"/>
            <a:ext cx="16661258" cy="560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1"/>
              </a:lnSpc>
            </a:pPr>
            <a:r>
              <a:rPr lang="en-US" sz="3301">
                <a:solidFill>
                  <a:srgbClr val="FFFFFF"/>
                </a:solidFill>
                <a:latin typeface="Lora Italics"/>
              </a:rPr>
              <a:t>Legislation and Practice Related to Medical Marijuana in the Legal Profession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4803" y="1028700"/>
            <a:ext cx="15884497" cy="8250776"/>
            <a:chOff x="0" y="0"/>
            <a:chExt cx="4791052" cy="24885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91052" cy="2488583"/>
            </a:xfrm>
            <a:custGeom>
              <a:avLst/>
              <a:gdLst/>
              <a:ahLst/>
              <a:cxnLst/>
              <a:rect r="r" b="b" t="t" l="l"/>
              <a:pathLst>
                <a:path h="2488583" w="4791052">
                  <a:moveTo>
                    <a:pt x="16571" y="0"/>
                  </a:moveTo>
                  <a:lnTo>
                    <a:pt x="4774481" y="0"/>
                  </a:lnTo>
                  <a:cubicBezTo>
                    <a:pt x="4778875" y="0"/>
                    <a:pt x="4783091" y="1746"/>
                    <a:pt x="4786198" y="4854"/>
                  </a:cubicBezTo>
                  <a:cubicBezTo>
                    <a:pt x="4789306" y="7961"/>
                    <a:pt x="4791052" y="12176"/>
                    <a:pt x="4791052" y="16571"/>
                  </a:cubicBezTo>
                  <a:lnTo>
                    <a:pt x="4791052" y="2472012"/>
                  </a:lnTo>
                  <a:cubicBezTo>
                    <a:pt x="4791052" y="2476407"/>
                    <a:pt x="4789306" y="2480622"/>
                    <a:pt x="4786198" y="2483730"/>
                  </a:cubicBezTo>
                  <a:cubicBezTo>
                    <a:pt x="4783091" y="2486838"/>
                    <a:pt x="4778875" y="2488583"/>
                    <a:pt x="4774481" y="2488583"/>
                  </a:cubicBezTo>
                  <a:lnTo>
                    <a:pt x="16571" y="2488583"/>
                  </a:lnTo>
                  <a:cubicBezTo>
                    <a:pt x="12176" y="2488583"/>
                    <a:pt x="7961" y="2486838"/>
                    <a:pt x="4854" y="2483730"/>
                  </a:cubicBezTo>
                  <a:cubicBezTo>
                    <a:pt x="1746" y="2480622"/>
                    <a:pt x="0" y="2476407"/>
                    <a:pt x="0" y="2472012"/>
                  </a:cubicBezTo>
                  <a:lnTo>
                    <a:pt x="0" y="16571"/>
                  </a:lnTo>
                  <a:cubicBezTo>
                    <a:pt x="0" y="12176"/>
                    <a:pt x="1746" y="7961"/>
                    <a:pt x="4854" y="4854"/>
                  </a:cubicBezTo>
                  <a:cubicBezTo>
                    <a:pt x="7961" y="1746"/>
                    <a:pt x="12176" y="0"/>
                    <a:pt x="16571" y="0"/>
                  </a:cubicBezTo>
                  <a:close/>
                </a:path>
              </a:pathLst>
            </a:custGeom>
            <a:solidFill>
              <a:srgbClr val="0F401F">
                <a:alpha val="5764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791052" cy="2536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4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rot="-10800000">
            <a:off x="-1864754" y="2096246"/>
            <a:ext cx="4712951" cy="0"/>
          </a:xfrm>
          <a:prstGeom prst="line">
            <a:avLst/>
          </a:prstGeom>
          <a:ln cap="flat" w="66675">
            <a:solidFill>
              <a:srgbClr val="F6F6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-10800000">
            <a:off x="15604333" y="2029571"/>
            <a:ext cx="5031037" cy="0"/>
          </a:xfrm>
          <a:prstGeom prst="line">
            <a:avLst/>
          </a:prstGeom>
          <a:ln cap="flat" w="66675">
            <a:solidFill>
              <a:srgbClr val="F6F6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964665" y="3215495"/>
            <a:ext cx="14704773" cy="3922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84"/>
              </a:lnSpc>
            </a:pPr>
            <a:r>
              <a:rPr lang="en-US" sz="9101" spc="464">
                <a:solidFill>
                  <a:srgbClr val="FFFFFF"/>
                </a:solidFill>
                <a:latin typeface="Open Sans Bold"/>
              </a:rPr>
              <a:t>THE REALITIES OF </a:t>
            </a:r>
          </a:p>
          <a:p>
            <a:pPr algn="ctr">
              <a:lnSpc>
                <a:spcPts val="10284"/>
              </a:lnSpc>
            </a:pPr>
            <a:r>
              <a:rPr lang="en-US" sz="9101" spc="464">
                <a:solidFill>
                  <a:srgbClr val="FFFFFF"/>
                </a:solidFill>
                <a:latin typeface="Open Sans Bold"/>
              </a:rPr>
              <a:t>MEDICAL CANNABIS IN </a:t>
            </a:r>
          </a:p>
          <a:p>
            <a:pPr algn="ctr">
              <a:lnSpc>
                <a:spcPts val="10284"/>
              </a:lnSpc>
            </a:pPr>
            <a:r>
              <a:rPr lang="en-US" sz="9101" spc="464">
                <a:solidFill>
                  <a:srgbClr val="FFFFFF"/>
                </a:solidFill>
                <a:latin typeface="Open Sans Bold"/>
              </a:rPr>
              <a:t>WEST VIRGINIA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11493" y="1821079"/>
            <a:ext cx="11342780" cy="7812339"/>
          </a:xfrm>
          <a:custGeom>
            <a:avLst/>
            <a:gdLst/>
            <a:ahLst/>
            <a:cxnLst/>
            <a:rect r="r" b="b" t="t" l="l"/>
            <a:pathLst>
              <a:path h="7812339" w="11342780">
                <a:moveTo>
                  <a:pt x="0" y="0"/>
                </a:moveTo>
                <a:lnTo>
                  <a:pt x="11342779" y="0"/>
                </a:lnTo>
                <a:lnTo>
                  <a:pt x="11342779" y="7812339"/>
                </a:lnTo>
                <a:lnTo>
                  <a:pt x="0" y="7812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171163"/>
            <a:ext cx="8830508" cy="11044377"/>
            <a:chOff x="0" y="0"/>
            <a:chExt cx="2325731" cy="29088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25731" cy="2908807"/>
            </a:xfrm>
            <a:custGeom>
              <a:avLst/>
              <a:gdLst/>
              <a:ahLst/>
              <a:cxnLst/>
              <a:rect r="r" b="b" t="t" l="l"/>
              <a:pathLst>
                <a:path h="2908807" w="2325731">
                  <a:moveTo>
                    <a:pt x="0" y="0"/>
                  </a:moveTo>
                  <a:lnTo>
                    <a:pt x="2325731" y="0"/>
                  </a:lnTo>
                  <a:lnTo>
                    <a:pt x="2325731" y="2908807"/>
                  </a:lnTo>
                  <a:lnTo>
                    <a:pt x="0" y="2908807"/>
                  </a:lnTo>
                  <a:close/>
                </a:path>
              </a:pathLst>
            </a:custGeom>
            <a:solidFill>
              <a:srgbClr val="0F401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325731" cy="2956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400000">
            <a:off x="-2223200" y="82434"/>
            <a:ext cx="12352120" cy="9755296"/>
          </a:xfrm>
          <a:custGeom>
            <a:avLst/>
            <a:gdLst/>
            <a:ahLst/>
            <a:cxnLst/>
            <a:rect r="r" b="b" t="t" l="l"/>
            <a:pathLst>
              <a:path h="9755296" w="12352120">
                <a:moveTo>
                  <a:pt x="0" y="0"/>
                </a:moveTo>
                <a:lnTo>
                  <a:pt x="12352120" y="0"/>
                </a:lnTo>
                <a:lnTo>
                  <a:pt x="12352120" y="9755295"/>
                </a:lnTo>
                <a:lnTo>
                  <a:pt x="0" y="9755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 l="-10335" t="-1798" r="-10335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348805" y="2101177"/>
            <a:ext cx="14595810" cy="6717603"/>
            <a:chOff x="0" y="0"/>
            <a:chExt cx="4053140" cy="18654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53140" cy="1865425"/>
            </a:xfrm>
            <a:custGeom>
              <a:avLst/>
              <a:gdLst/>
              <a:ahLst/>
              <a:cxnLst/>
              <a:rect r="r" b="b" t="t" l="l"/>
              <a:pathLst>
                <a:path h="1865425" w="4053140">
                  <a:moveTo>
                    <a:pt x="10078" y="0"/>
                  </a:moveTo>
                  <a:lnTo>
                    <a:pt x="4043062" y="0"/>
                  </a:lnTo>
                  <a:cubicBezTo>
                    <a:pt x="4048628" y="0"/>
                    <a:pt x="4053140" y="4512"/>
                    <a:pt x="4053140" y="10078"/>
                  </a:cubicBezTo>
                  <a:lnTo>
                    <a:pt x="4053140" y="1855347"/>
                  </a:lnTo>
                  <a:cubicBezTo>
                    <a:pt x="4053140" y="1858020"/>
                    <a:pt x="4052078" y="1860583"/>
                    <a:pt x="4050188" y="1862473"/>
                  </a:cubicBezTo>
                  <a:cubicBezTo>
                    <a:pt x="4048299" y="1864363"/>
                    <a:pt x="4045735" y="1865425"/>
                    <a:pt x="4043062" y="1865425"/>
                  </a:cubicBezTo>
                  <a:lnTo>
                    <a:pt x="10078" y="1865425"/>
                  </a:lnTo>
                  <a:cubicBezTo>
                    <a:pt x="4512" y="1865425"/>
                    <a:pt x="0" y="1860913"/>
                    <a:pt x="0" y="1855347"/>
                  </a:cubicBezTo>
                  <a:lnTo>
                    <a:pt x="0" y="10078"/>
                  </a:lnTo>
                  <a:cubicBezTo>
                    <a:pt x="0" y="7405"/>
                    <a:pt x="1062" y="4842"/>
                    <a:pt x="2952" y="2952"/>
                  </a:cubicBezTo>
                  <a:cubicBezTo>
                    <a:pt x="4842" y="1062"/>
                    <a:pt x="7405" y="0"/>
                    <a:pt x="10078" y="0"/>
                  </a:cubicBezTo>
                  <a:close/>
                </a:path>
              </a:pathLst>
            </a:custGeom>
            <a:solidFill>
              <a:srgbClr val="0F401F"/>
            </a:solidFill>
            <a:ln w="19050" cap="sq">
              <a:solidFill>
                <a:srgbClr val="FFFFFE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053140" cy="1913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4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348805" y="4143855"/>
            <a:ext cx="14678609" cy="4190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4"/>
              </a:lnSpc>
            </a:pPr>
          </a:p>
          <a:p>
            <a:pPr algn="ctr">
              <a:lnSpc>
                <a:spcPts val="6323"/>
              </a:lnSpc>
            </a:pPr>
            <a:r>
              <a:rPr lang="en-US" sz="5748" spc="293">
                <a:solidFill>
                  <a:srgbClr val="FFFFFF"/>
                </a:solidFill>
                <a:latin typeface="Open Sans Bold Italics"/>
              </a:rPr>
              <a:t>USING, MANAGING, AND NAVIGATING </a:t>
            </a:r>
          </a:p>
          <a:p>
            <a:pPr algn="ctr">
              <a:lnSpc>
                <a:spcPts val="6323"/>
              </a:lnSpc>
            </a:pPr>
            <a:r>
              <a:rPr lang="en-US" sz="5748" spc="293">
                <a:solidFill>
                  <a:srgbClr val="FFFFFF"/>
                </a:solidFill>
                <a:latin typeface="Open Sans Bold Italics"/>
              </a:rPr>
              <a:t>MEDICAL CANNABIS IN THE WORK PLACE</a:t>
            </a:r>
          </a:p>
          <a:p>
            <a:pPr algn="ctr">
              <a:lnSpc>
                <a:spcPts val="6994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true" flipV="false" rot="0">
            <a:off x="1508620" y="1830604"/>
            <a:ext cx="11342780" cy="7812339"/>
          </a:xfrm>
          <a:custGeom>
            <a:avLst/>
            <a:gdLst/>
            <a:ahLst/>
            <a:cxnLst/>
            <a:rect r="r" b="b" t="t" l="l"/>
            <a:pathLst>
              <a:path h="7812339" w="11342780">
                <a:moveTo>
                  <a:pt x="11342780" y="0"/>
                </a:moveTo>
                <a:lnTo>
                  <a:pt x="0" y="0"/>
                </a:lnTo>
                <a:lnTo>
                  <a:pt x="0" y="7812339"/>
                </a:lnTo>
                <a:lnTo>
                  <a:pt x="11342780" y="7812339"/>
                </a:lnTo>
                <a:lnTo>
                  <a:pt x="1134278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06992" y="3684217"/>
            <a:ext cx="15245123" cy="1275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57"/>
              </a:lnSpc>
            </a:pPr>
            <a:r>
              <a:rPr lang="en-US" sz="8961" spc="457">
                <a:solidFill>
                  <a:srgbClr val="FFFFFF"/>
                </a:solidFill>
                <a:latin typeface="Open Sans Bold"/>
              </a:rPr>
              <a:t>CANNABIS AT WORK: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D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4803" y="3559233"/>
            <a:ext cx="15884497" cy="8250776"/>
            <a:chOff x="0" y="0"/>
            <a:chExt cx="4791052" cy="24885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91052" cy="2488583"/>
            </a:xfrm>
            <a:custGeom>
              <a:avLst/>
              <a:gdLst/>
              <a:ahLst/>
              <a:cxnLst/>
              <a:rect r="r" b="b" t="t" l="l"/>
              <a:pathLst>
                <a:path h="2488583" w="4791052">
                  <a:moveTo>
                    <a:pt x="16571" y="0"/>
                  </a:moveTo>
                  <a:lnTo>
                    <a:pt x="4774481" y="0"/>
                  </a:lnTo>
                  <a:cubicBezTo>
                    <a:pt x="4778875" y="0"/>
                    <a:pt x="4783091" y="1746"/>
                    <a:pt x="4786198" y="4854"/>
                  </a:cubicBezTo>
                  <a:cubicBezTo>
                    <a:pt x="4789306" y="7961"/>
                    <a:pt x="4791052" y="12176"/>
                    <a:pt x="4791052" y="16571"/>
                  </a:cubicBezTo>
                  <a:lnTo>
                    <a:pt x="4791052" y="2472012"/>
                  </a:lnTo>
                  <a:cubicBezTo>
                    <a:pt x="4791052" y="2476407"/>
                    <a:pt x="4789306" y="2480622"/>
                    <a:pt x="4786198" y="2483730"/>
                  </a:cubicBezTo>
                  <a:cubicBezTo>
                    <a:pt x="4783091" y="2486838"/>
                    <a:pt x="4778875" y="2488583"/>
                    <a:pt x="4774481" y="2488583"/>
                  </a:cubicBezTo>
                  <a:lnTo>
                    <a:pt x="16571" y="2488583"/>
                  </a:lnTo>
                  <a:cubicBezTo>
                    <a:pt x="12176" y="2488583"/>
                    <a:pt x="7961" y="2486838"/>
                    <a:pt x="4854" y="2483730"/>
                  </a:cubicBezTo>
                  <a:cubicBezTo>
                    <a:pt x="1746" y="2480622"/>
                    <a:pt x="0" y="2476407"/>
                    <a:pt x="0" y="2472012"/>
                  </a:cubicBezTo>
                  <a:lnTo>
                    <a:pt x="0" y="16571"/>
                  </a:lnTo>
                  <a:cubicBezTo>
                    <a:pt x="0" y="12176"/>
                    <a:pt x="1746" y="7961"/>
                    <a:pt x="4854" y="4854"/>
                  </a:cubicBezTo>
                  <a:cubicBezTo>
                    <a:pt x="7961" y="1746"/>
                    <a:pt x="12176" y="0"/>
                    <a:pt x="16571" y="0"/>
                  </a:cubicBezTo>
                  <a:close/>
                </a:path>
              </a:pathLst>
            </a:custGeom>
            <a:solidFill>
              <a:srgbClr val="003D25">
                <a:alpha val="9568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791052" cy="2536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56474" y="-1877673"/>
            <a:ext cx="18947052" cy="12647157"/>
          </a:xfrm>
          <a:custGeom>
            <a:avLst/>
            <a:gdLst/>
            <a:ahLst/>
            <a:cxnLst/>
            <a:rect r="r" b="b" t="t" l="l"/>
            <a:pathLst>
              <a:path h="12647157" w="18947052">
                <a:moveTo>
                  <a:pt x="0" y="0"/>
                </a:moveTo>
                <a:lnTo>
                  <a:pt x="18947051" y="0"/>
                </a:lnTo>
                <a:lnTo>
                  <a:pt x="18947051" y="12647157"/>
                </a:lnTo>
                <a:lnTo>
                  <a:pt x="0" y="12647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43085" y="1285940"/>
            <a:ext cx="15001830" cy="7522539"/>
            <a:chOff x="0" y="0"/>
            <a:chExt cx="4524823" cy="22689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524823" cy="2268934"/>
            </a:xfrm>
            <a:custGeom>
              <a:avLst/>
              <a:gdLst/>
              <a:ahLst/>
              <a:cxnLst/>
              <a:rect r="r" b="b" t="t" l="l"/>
              <a:pathLst>
                <a:path h="2268934" w="4524823">
                  <a:moveTo>
                    <a:pt x="17546" y="0"/>
                  </a:moveTo>
                  <a:lnTo>
                    <a:pt x="4507277" y="0"/>
                  </a:lnTo>
                  <a:cubicBezTo>
                    <a:pt x="4511931" y="0"/>
                    <a:pt x="4516394" y="1849"/>
                    <a:pt x="4519684" y="5139"/>
                  </a:cubicBezTo>
                  <a:cubicBezTo>
                    <a:pt x="4522975" y="8430"/>
                    <a:pt x="4524823" y="12893"/>
                    <a:pt x="4524823" y="17546"/>
                  </a:cubicBezTo>
                  <a:lnTo>
                    <a:pt x="4524823" y="2251388"/>
                  </a:lnTo>
                  <a:cubicBezTo>
                    <a:pt x="4524823" y="2256041"/>
                    <a:pt x="4522975" y="2260504"/>
                    <a:pt x="4519684" y="2263795"/>
                  </a:cubicBezTo>
                  <a:cubicBezTo>
                    <a:pt x="4516394" y="2267085"/>
                    <a:pt x="4511931" y="2268934"/>
                    <a:pt x="4507277" y="2268934"/>
                  </a:cubicBezTo>
                  <a:lnTo>
                    <a:pt x="17546" y="2268934"/>
                  </a:lnTo>
                  <a:cubicBezTo>
                    <a:pt x="12893" y="2268934"/>
                    <a:pt x="8430" y="2267085"/>
                    <a:pt x="5139" y="2263795"/>
                  </a:cubicBezTo>
                  <a:cubicBezTo>
                    <a:pt x="1849" y="2260504"/>
                    <a:pt x="0" y="2256041"/>
                    <a:pt x="0" y="2251388"/>
                  </a:cubicBezTo>
                  <a:lnTo>
                    <a:pt x="0" y="17546"/>
                  </a:lnTo>
                  <a:cubicBezTo>
                    <a:pt x="0" y="12893"/>
                    <a:pt x="1849" y="8430"/>
                    <a:pt x="5139" y="5139"/>
                  </a:cubicBezTo>
                  <a:cubicBezTo>
                    <a:pt x="8430" y="1849"/>
                    <a:pt x="12893" y="0"/>
                    <a:pt x="17546" y="0"/>
                  </a:cubicBezTo>
                  <a:close/>
                </a:path>
              </a:pathLst>
            </a:custGeom>
            <a:solidFill>
              <a:srgbClr val="0F401F">
                <a:alpha val="57647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524823" cy="23165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4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45814" y="3025087"/>
            <a:ext cx="15396372" cy="1709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32"/>
              </a:lnSpc>
            </a:pPr>
            <a:r>
              <a:rPr lang="en-US" sz="11938" spc="608">
                <a:solidFill>
                  <a:srgbClr val="FFFFFF"/>
                </a:solidFill>
                <a:latin typeface="Open Sans Bold"/>
              </a:rPr>
              <a:t>IT’S MEDICINAL!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30217" y="4958845"/>
            <a:ext cx="14373668" cy="1697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8"/>
              </a:lnSpc>
            </a:pPr>
            <a:r>
              <a:rPr lang="en-US" sz="6192" spc="606">
                <a:solidFill>
                  <a:srgbClr val="FFFFFF"/>
                </a:solidFill>
                <a:latin typeface="Open Sans Bold Italics"/>
              </a:rPr>
              <a:t>IN AND AROUND THE LEGALITIES </a:t>
            </a:r>
          </a:p>
          <a:p>
            <a:pPr algn="ctr">
              <a:lnSpc>
                <a:spcPts val="6688"/>
              </a:lnSpc>
            </a:pPr>
            <a:r>
              <a:rPr lang="en-US" sz="6192" spc="606">
                <a:solidFill>
                  <a:srgbClr val="FFFFFF"/>
                </a:solidFill>
                <a:latin typeface="Open Sans Bold Italics"/>
              </a:rPr>
              <a:t>OF MEDICAL CANNABIS CARDS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40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56524" y="0"/>
            <a:ext cx="11343815" cy="10287000"/>
          </a:xfrm>
          <a:custGeom>
            <a:avLst/>
            <a:gdLst/>
            <a:ahLst/>
            <a:cxnLst/>
            <a:rect r="r" b="b" t="t" l="l"/>
            <a:pathLst>
              <a:path h="10287000" w="11343815">
                <a:moveTo>
                  <a:pt x="0" y="0"/>
                </a:moveTo>
                <a:lnTo>
                  <a:pt x="11343815" y="0"/>
                </a:lnTo>
                <a:lnTo>
                  <a:pt x="113438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83" t="0" r="-1152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617500" y="2704273"/>
            <a:ext cx="13966972" cy="4514415"/>
            <a:chOff x="0" y="0"/>
            <a:chExt cx="3678544" cy="11889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78544" cy="1188982"/>
            </a:xfrm>
            <a:custGeom>
              <a:avLst/>
              <a:gdLst/>
              <a:ahLst/>
              <a:cxnLst/>
              <a:rect r="r" b="b" t="t" l="l"/>
              <a:pathLst>
                <a:path h="1188982" w="3678544">
                  <a:moveTo>
                    <a:pt x="28269" y="0"/>
                  </a:moveTo>
                  <a:lnTo>
                    <a:pt x="3650275" y="0"/>
                  </a:lnTo>
                  <a:cubicBezTo>
                    <a:pt x="3665887" y="0"/>
                    <a:pt x="3678544" y="12657"/>
                    <a:pt x="3678544" y="28269"/>
                  </a:cubicBezTo>
                  <a:lnTo>
                    <a:pt x="3678544" y="1160712"/>
                  </a:lnTo>
                  <a:cubicBezTo>
                    <a:pt x="3678544" y="1168210"/>
                    <a:pt x="3675566" y="1175400"/>
                    <a:pt x="3670264" y="1180702"/>
                  </a:cubicBezTo>
                  <a:cubicBezTo>
                    <a:pt x="3664963" y="1186003"/>
                    <a:pt x="3657772" y="1188982"/>
                    <a:pt x="3650275" y="1188982"/>
                  </a:cubicBezTo>
                  <a:lnTo>
                    <a:pt x="28269" y="1188982"/>
                  </a:lnTo>
                  <a:cubicBezTo>
                    <a:pt x="20772" y="1188982"/>
                    <a:pt x="13581" y="1186003"/>
                    <a:pt x="8280" y="1180702"/>
                  </a:cubicBezTo>
                  <a:cubicBezTo>
                    <a:pt x="2978" y="1175400"/>
                    <a:pt x="0" y="1168210"/>
                    <a:pt x="0" y="1160712"/>
                  </a:cubicBezTo>
                  <a:lnTo>
                    <a:pt x="0" y="28269"/>
                  </a:lnTo>
                  <a:cubicBezTo>
                    <a:pt x="0" y="20772"/>
                    <a:pt x="2978" y="13581"/>
                    <a:pt x="8280" y="8280"/>
                  </a:cubicBezTo>
                  <a:cubicBezTo>
                    <a:pt x="13581" y="2978"/>
                    <a:pt x="20772" y="0"/>
                    <a:pt x="28269" y="0"/>
                  </a:cubicBezTo>
                  <a:close/>
                </a:path>
              </a:pathLst>
            </a:custGeom>
            <a:solidFill>
              <a:srgbClr val="0F401F">
                <a:alpha val="89804"/>
              </a:srgbClr>
            </a:solidFill>
            <a:ln w="38100" cap="rnd">
              <a:solidFill>
                <a:srgbClr val="FFFFFE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78544" cy="1236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462431" y="2276040"/>
            <a:ext cx="7796869" cy="5365805"/>
          </a:xfrm>
          <a:custGeom>
            <a:avLst/>
            <a:gdLst/>
            <a:ahLst/>
            <a:cxnLst/>
            <a:rect r="r" b="b" t="t" l="l"/>
            <a:pathLst>
              <a:path h="5365805" w="7796869">
                <a:moveTo>
                  <a:pt x="0" y="0"/>
                </a:moveTo>
                <a:lnTo>
                  <a:pt x="7796869" y="0"/>
                </a:lnTo>
                <a:lnTo>
                  <a:pt x="7796869" y="5365805"/>
                </a:lnTo>
                <a:lnTo>
                  <a:pt x="0" y="5365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0748" r="0" b="-2455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691777" y="2276040"/>
            <a:ext cx="6320409" cy="5365805"/>
          </a:xfrm>
          <a:custGeom>
            <a:avLst/>
            <a:gdLst/>
            <a:ahLst/>
            <a:cxnLst/>
            <a:rect r="r" b="b" t="t" l="l"/>
            <a:pathLst>
              <a:path h="5365805" w="6320409">
                <a:moveTo>
                  <a:pt x="0" y="0"/>
                </a:moveTo>
                <a:lnTo>
                  <a:pt x="6320409" y="0"/>
                </a:lnTo>
                <a:lnTo>
                  <a:pt x="6320409" y="5365805"/>
                </a:lnTo>
                <a:lnTo>
                  <a:pt x="0" y="5365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613" t="-24431" r="0" b="-2824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26760" y="3968563"/>
            <a:ext cx="14748452" cy="2052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6"/>
              </a:lnSpc>
            </a:pPr>
            <a:r>
              <a:rPr lang="en-US" sz="7278" spc="371">
                <a:solidFill>
                  <a:srgbClr val="FFFFFF"/>
                </a:solidFill>
                <a:latin typeface="Open Sans Bold"/>
              </a:rPr>
              <a:t>NAVIGATING MEDICAL CANNABIS IN DRUG COURT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57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13551" y="3370004"/>
            <a:ext cx="19299055" cy="7318208"/>
            <a:chOff x="0" y="0"/>
            <a:chExt cx="5082879" cy="19274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82879" cy="1927429"/>
            </a:xfrm>
            <a:custGeom>
              <a:avLst/>
              <a:gdLst/>
              <a:ahLst/>
              <a:cxnLst/>
              <a:rect r="r" b="b" t="t" l="l"/>
              <a:pathLst>
                <a:path h="1927429" w="5082879">
                  <a:moveTo>
                    <a:pt x="0" y="0"/>
                  </a:moveTo>
                  <a:lnTo>
                    <a:pt x="5082879" y="0"/>
                  </a:lnTo>
                  <a:lnTo>
                    <a:pt x="5082879" y="1927429"/>
                  </a:lnTo>
                  <a:lnTo>
                    <a:pt x="0" y="1927429"/>
                  </a:lnTo>
                  <a:close/>
                </a:path>
              </a:pathLst>
            </a:custGeom>
            <a:solidFill>
              <a:srgbClr val="0F401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082879" cy="19750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4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H="true">
            <a:off x="-769977" y="3226102"/>
            <a:ext cx="4206763" cy="0"/>
          </a:xfrm>
          <a:prstGeom prst="line">
            <a:avLst/>
          </a:prstGeom>
          <a:ln cap="flat" w="66675">
            <a:solidFill>
              <a:srgbClr val="2057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H="true">
            <a:off x="14743781" y="3226102"/>
            <a:ext cx="5031037" cy="0"/>
          </a:xfrm>
          <a:prstGeom prst="line">
            <a:avLst/>
          </a:prstGeom>
          <a:ln cap="flat" w="66675">
            <a:solidFill>
              <a:srgbClr val="2057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H="true">
            <a:off x="-769977" y="3226102"/>
            <a:ext cx="4712951" cy="0"/>
          </a:xfrm>
          <a:prstGeom prst="line">
            <a:avLst/>
          </a:prstGeom>
          <a:ln cap="flat" w="66675">
            <a:solidFill>
              <a:srgbClr val="F6F6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H="true">
            <a:off x="13575049" y="3226102"/>
            <a:ext cx="4712951" cy="0"/>
          </a:xfrm>
          <a:prstGeom prst="line">
            <a:avLst/>
          </a:prstGeom>
          <a:ln cap="flat" w="66675">
            <a:solidFill>
              <a:srgbClr val="F6F6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52659" y="3258363"/>
            <a:ext cx="19007727" cy="7304212"/>
          </a:xfrm>
          <a:custGeom>
            <a:avLst/>
            <a:gdLst/>
            <a:ahLst/>
            <a:cxnLst/>
            <a:rect r="r" b="b" t="t" l="l"/>
            <a:pathLst>
              <a:path h="7304212" w="19007727">
                <a:moveTo>
                  <a:pt x="0" y="0"/>
                </a:moveTo>
                <a:lnTo>
                  <a:pt x="19007727" y="0"/>
                </a:lnTo>
                <a:lnTo>
                  <a:pt x="19007727" y="7304212"/>
                </a:lnTo>
                <a:lnTo>
                  <a:pt x="0" y="730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7" t="-43263" r="0" b="-3059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-3652457" y="409379"/>
            <a:ext cx="25161779" cy="1632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15"/>
              </a:lnSpc>
            </a:pPr>
            <a:r>
              <a:rPr lang="en-US" sz="11468" spc="584">
                <a:solidFill>
                  <a:srgbClr val="FFFFFF"/>
                </a:solidFill>
                <a:latin typeface="Open Sans Bold"/>
              </a:rPr>
              <a:t>GOING GREEN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5365" y="2089294"/>
            <a:ext cx="17297270" cy="630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4479" spc="438">
                <a:solidFill>
                  <a:srgbClr val="FFFFFF"/>
                </a:solidFill>
                <a:latin typeface="Open Sans Bold Italics"/>
              </a:rPr>
              <a:t>THE FUTURE OF MEDICAL CANNABIS IN WEST VIRGINIA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401055" y="1028700"/>
            <a:ext cx="11084951" cy="7360292"/>
            <a:chOff x="0" y="0"/>
            <a:chExt cx="3343422" cy="22199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43422" cy="2219997"/>
            </a:xfrm>
            <a:custGeom>
              <a:avLst/>
              <a:gdLst/>
              <a:ahLst/>
              <a:cxnLst/>
              <a:rect r="r" b="b" t="t" l="l"/>
              <a:pathLst>
                <a:path h="2219997" w="3343422">
                  <a:moveTo>
                    <a:pt x="23746" y="0"/>
                  </a:moveTo>
                  <a:lnTo>
                    <a:pt x="3319676" y="0"/>
                  </a:lnTo>
                  <a:cubicBezTo>
                    <a:pt x="3332790" y="0"/>
                    <a:pt x="3343422" y="10632"/>
                    <a:pt x="3343422" y="23746"/>
                  </a:cubicBezTo>
                  <a:lnTo>
                    <a:pt x="3343422" y="2196251"/>
                  </a:lnTo>
                  <a:cubicBezTo>
                    <a:pt x="3343422" y="2202549"/>
                    <a:pt x="3340920" y="2208589"/>
                    <a:pt x="3336467" y="2213042"/>
                  </a:cubicBezTo>
                  <a:cubicBezTo>
                    <a:pt x="3332014" y="2217495"/>
                    <a:pt x="3325974" y="2219997"/>
                    <a:pt x="3319676" y="2219997"/>
                  </a:cubicBezTo>
                  <a:lnTo>
                    <a:pt x="23746" y="2219997"/>
                  </a:lnTo>
                  <a:cubicBezTo>
                    <a:pt x="10632" y="2219997"/>
                    <a:pt x="0" y="2209366"/>
                    <a:pt x="0" y="2196251"/>
                  </a:cubicBezTo>
                  <a:lnTo>
                    <a:pt x="0" y="23746"/>
                  </a:lnTo>
                  <a:cubicBezTo>
                    <a:pt x="0" y="17448"/>
                    <a:pt x="2502" y="11408"/>
                    <a:pt x="6955" y="6955"/>
                  </a:cubicBezTo>
                  <a:cubicBezTo>
                    <a:pt x="11408" y="2502"/>
                    <a:pt x="17448" y="0"/>
                    <a:pt x="23746" y="0"/>
                  </a:cubicBezTo>
                  <a:close/>
                </a:path>
              </a:pathLst>
            </a:custGeom>
            <a:solidFill>
              <a:srgbClr val="003D25">
                <a:alpha val="95686"/>
              </a:srgbClr>
            </a:solidFill>
            <a:ln w="38100" cap="rnd">
              <a:solidFill>
                <a:srgbClr val="FFFFFF">
                  <a:alpha val="95686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343422" cy="2267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4"/>
                </a:lnSpc>
              </a:pPr>
            </a:p>
            <a:p>
              <a:pPr algn="ctr">
                <a:lnSpc>
                  <a:spcPts val="3214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3741009" y="754885"/>
            <a:ext cx="6015274" cy="7925862"/>
          </a:xfrm>
          <a:custGeom>
            <a:avLst/>
            <a:gdLst/>
            <a:ahLst/>
            <a:cxnLst/>
            <a:rect r="r" b="b" t="t" l="l"/>
            <a:pathLst>
              <a:path h="7925862" w="6015274">
                <a:moveTo>
                  <a:pt x="6015274" y="0"/>
                </a:moveTo>
                <a:lnTo>
                  <a:pt x="0" y="0"/>
                </a:lnTo>
                <a:lnTo>
                  <a:pt x="0" y="7925862"/>
                </a:lnTo>
                <a:lnTo>
                  <a:pt x="6015274" y="7925862"/>
                </a:lnTo>
                <a:lnTo>
                  <a:pt x="6015274" y="0"/>
                </a:lnTo>
                <a:close/>
              </a:path>
            </a:pathLst>
          </a:custGeom>
          <a:blipFill>
            <a:blip r:embed="rId3"/>
            <a:stretch>
              <a:fillRect l="-46362" t="-761" r="-3478" b="-1295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43944" y="658594"/>
            <a:ext cx="6480680" cy="8022153"/>
          </a:xfrm>
          <a:custGeom>
            <a:avLst/>
            <a:gdLst/>
            <a:ahLst/>
            <a:cxnLst/>
            <a:rect r="r" b="b" t="t" l="l"/>
            <a:pathLst>
              <a:path h="8022153" w="6480680">
                <a:moveTo>
                  <a:pt x="0" y="0"/>
                </a:moveTo>
                <a:lnTo>
                  <a:pt x="6480680" y="0"/>
                </a:lnTo>
                <a:lnTo>
                  <a:pt x="6480680" y="8022153"/>
                </a:lnTo>
                <a:lnTo>
                  <a:pt x="0" y="8022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965" t="-5941" r="-2971" b="-1195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04706" y="3376052"/>
            <a:ext cx="9877649" cy="4024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1"/>
              </a:lnSpc>
            </a:pPr>
            <a:r>
              <a:rPr lang="en-US" sz="5880" spc="576">
                <a:solidFill>
                  <a:srgbClr val="FFFFFF"/>
                </a:solidFill>
                <a:latin typeface="Open Sans Bold Italics"/>
              </a:rPr>
              <a:t>WHAT QUESTIONS DO YOU HAVE ABOUT MEDICAL CANNABIS </a:t>
            </a:r>
          </a:p>
          <a:p>
            <a:pPr algn="ctr">
              <a:lnSpc>
                <a:spcPts val="6351"/>
              </a:lnSpc>
            </a:pPr>
            <a:r>
              <a:rPr lang="en-US" sz="5880" spc="576">
                <a:solidFill>
                  <a:srgbClr val="FFFFFF"/>
                </a:solidFill>
                <a:latin typeface="Open Sans Bold Italics"/>
              </a:rPr>
              <a:t>IN THE</a:t>
            </a:r>
          </a:p>
          <a:p>
            <a:pPr algn="ctr">
              <a:lnSpc>
                <a:spcPts val="6351"/>
              </a:lnSpc>
            </a:pPr>
            <a:r>
              <a:rPr lang="en-US" sz="5880" spc="576">
                <a:solidFill>
                  <a:srgbClr val="FFFFFF"/>
                </a:solidFill>
                <a:latin typeface="Open Sans Bold Italics"/>
              </a:rPr>
              <a:t> LEGAL PROFESSION?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09679" y="1728755"/>
            <a:ext cx="12667703" cy="1210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47"/>
              </a:lnSpc>
            </a:pPr>
            <a:r>
              <a:rPr lang="en-US" sz="8498" spc="433">
                <a:solidFill>
                  <a:srgbClr val="FFFFFF"/>
                </a:solidFill>
                <a:latin typeface="Open Sans Bold"/>
              </a:rPr>
              <a:t>ASK THE EXPERTS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DAF-p-JUXO4</dc:identifier>
  <dcterms:modified xsi:type="dcterms:W3CDTF">2011-08-01T06:04:30Z</dcterms:modified>
  <cp:revision>1</cp:revision>
  <dc:title>Cannabis Panel Visual Presentation FINAL </dc:title>
</cp:coreProperties>
</file>